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  <p:sp>
        <p:nvSpPr>
          <p:cNvPr id="7" name="fc" descr="This document must be disclosed only to authorized individuals. Any reproduction and/or disclosure must be subject to Information Owner prior consent.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1" u="none" baseline="0" smtClean="0">
                <a:solidFill>
                  <a:srgbClr val="000000"/>
                </a:solidFill>
                <a:latin typeface="century gothic"/>
              </a:rPr>
              <a:t>This document must be disclosed only to authorized individuals. Any reproduction and/or disclosure must be subject to Information Owner prior consent.</a:t>
            </a:r>
            <a:endParaRPr lang="fr-FR" sz="850" b="0" i="1" u="none" baseline="0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‹N°›</a:t>
            </a:fld>
            <a:endParaRPr lang="it-IT"/>
          </a:p>
        </p:txBody>
      </p:sp>
      <p:sp>
        <p:nvSpPr>
          <p:cNvPr id="9" name="fc" descr="This document must be disclosed only to authorized individuals. Any reproduction and/or disclosure must be subject to Information Owner prior consent.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1" u="none" baseline="0" smtClean="0">
                <a:solidFill>
                  <a:srgbClr val="000000"/>
                </a:solidFill>
                <a:latin typeface="century gothic"/>
              </a:rPr>
              <a:t>This document must be disclosed only to authorized individuals. Any reproduction and/or disclosure must be subject to Information Owner prior consent.</a:t>
            </a:r>
            <a:endParaRPr lang="fr-FR" sz="850" b="0" i="1" u="none" baseline="0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2723" r="17591" b="8627"/>
          <a:stretch/>
        </p:blipFill>
        <p:spPr bwMode="auto">
          <a:xfrm>
            <a:off x="0" y="31846"/>
            <a:ext cx="90287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1823" r="17373" b="7727"/>
          <a:stretch/>
        </p:blipFill>
        <p:spPr bwMode="auto">
          <a:xfrm>
            <a:off x="-1555" y="451605"/>
            <a:ext cx="9036496" cy="64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11823" r="17952" b="7857"/>
          <a:stretch/>
        </p:blipFill>
        <p:spPr bwMode="auto">
          <a:xfrm>
            <a:off x="-1922" y="296226"/>
            <a:ext cx="9193194" cy="658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11181" r="17374" b="7213"/>
          <a:stretch/>
        </p:blipFill>
        <p:spPr bwMode="auto">
          <a:xfrm>
            <a:off x="0" y="286577"/>
            <a:ext cx="9036496" cy="654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Tema di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GALLI Nicolas FRA</dc:creator>
  <cp:lastModifiedBy>Laurent GRANDIN</cp:lastModifiedBy>
  <cp:revision>6</cp:revision>
  <dcterms:created xsi:type="dcterms:W3CDTF">2016-09-19T07:25:42Z</dcterms:created>
  <dcterms:modified xsi:type="dcterms:W3CDTF">2016-09-19T12:17:45Z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56e7b9eb-b04e-4f1b-a1e9-da23a0fa32ab</vt:lpwstr>
  </property>
  <property fmtid="{D5CDD505-2E9C-101B-9397-08002B2CF9AE}" pid="3" name="FerreroClassification">
    <vt:lpwstr>INTERNAL</vt:lpwstr>
  </property>
</Properties>
</file>